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2" r:id="rId1"/>
  </p:sldMasterIdLst>
  <p:notesMasterIdLst>
    <p:notesMasterId r:id="rId3"/>
  </p:notesMasterIdLst>
  <p:handoutMasterIdLst>
    <p:handoutMasterId r:id="rId4"/>
  </p:handoutMasterIdLst>
  <p:sldIdLst>
    <p:sldId id="256" r:id="rId2"/>
  </p:sldIdLst>
  <p:sldSz cx="30267275" cy="42794238"/>
  <p:notesSz cx="6858000" cy="9144000"/>
  <p:defaultTextStyle>
    <a:defPPr>
      <a:defRPr lang="en-US"/>
    </a:defPPr>
    <a:lvl1pPr marL="0" algn="l" defTabSz="3160166" rtl="0" eaLnBrk="1" latinLnBrk="0" hangingPunct="1">
      <a:defRPr sz="6221" kern="1200">
        <a:solidFill>
          <a:schemeClr val="tx1"/>
        </a:solidFill>
        <a:latin typeface="+mn-lt"/>
        <a:ea typeface="+mn-ea"/>
        <a:cs typeface="+mn-cs"/>
      </a:defRPr>
    </a:lvl1pPr>
    <a:lvl2pPr marL="1580083" algn="l" defTabSz="3160166" rtl="0" eaLnBrk="1" latinLnBrk="0" hangingPunct="1">
      <a:defRPr sz="6221" kern="1200">
        <a:solidFill>
          <a:schemeClr val="tx1"/>
        </a:solidFill>
        <a:latin typeface="+mn-lt"/>
        <a:ea typeface="+mn-ea"/>
        <a:cs typeface="+mn-cs"/>
      </a:defRPr>
    </a:lvl2pPr>
    <a:lvl3pPr marL="3160166" algn="l" defTabSz="3160166" rtl="0" eaLnBrk="1" latinLnBrk="0" hangingPunct="1">
      <a:defRPr sz="6221" kern="1200">
        <a:solidFill>
          <a:schemeClr val="tx1"/>
        </a:solidFill>
        <a:latin typeface="+mn-lt"/>
        <a:ea typeface="+mn-ea"/>
        <a:cs typeface="+mn-cs"/>
      </a:defRPr>
    </a:lvl3pPr>
    <a:lvl4pPr marL="4740250" algn="l" defTabSz="3160166" rtl="0" eaLnBrk="1" latinLnBrk="0" hangingPunct="1">
      <a:defRPr sz="6221" kern="1200">
        <a:solidFill>
          <a:schemeClr val="tx1"/>
        </a:solidFill>
        <a:latin typeface="+mn-lt"/>
        <a:ea typeface="+mn-ea"/>
        <a:cs typeface="+mn-cs"/>
      </a:defRPr>
    </a:lvl4pPr>
    <a:lvl5pPr marL="6320333" algn="l" defTabSz="3160166" rtl="0" eaLnBrk="1" latinLnBrk="0" hangingPunct="1">
      <a:defRPr sz="6221" kern="1200">
        <a:solidFill>
          <a:schemeClr val="tx1"/>
        </a:solidFill>
        <a:latin typeface="+mn-lt"/>
        <a:ea typeface="+mn-ea"/>
        <a:cs typeface="+mn-cs"/>
      </a:defRPr>
    </a:lvl5pPr>
    <a:lvl6pPr marL="7900416" algn="l" defTabSz="3160166" rtl="0" eaLnBrk="1" latinLnBrk="0" hangingPunct="1">
      <a:defRPr sz="6221" kern="1200">
        <a:solidFill>
          <a:schemeClr val="tx1"/>
        </a:solidFill>
        <a:latin typeface="+mn-lt"/>
        <a:ea typeface="+mn-ea"/>
        <a:cs typeface="+mn-cs"/>
      </a:defRPr>
    </a:lvl6pPr>
    <a:lvl7pPr marL="9480499" algn="l" defTabSz="3160166" rtl="0" eaLnBrk="1" latinLnBrk="0" hangingPunct="1">
      <a:defRPr sz="6221" kern="1200">
        <a:solidFill>
          <a:schemeClr val="tx1"/>
        </a:solidFill>
        <a:latin typeface="+mn-lt"/>
        <a:ea typeface="+mn-ea"/>
        <a:cs typeface="+mn-cs"/>
      </a:defRPr>
    </a:lvl7pPr>
    <a:lvl8pPr marL="11060582" algn="l" defTabSz="3160166" rtl="0" eaLnBrk="1" latinLnBrk="0" hangingPunct="1">
      <a:defRPr sz="6221" kern="1200">
        <a:solidFill>
          <a:schemeClr val="tx1"/>
        </a:solidFill>
        <a:latin typeface="+mn-lt"/>
        <a:ea typeface="+mn-ea"/>
        <a:cs typeface="+mn-cs"/>
      </a:defRPr>
    </a:lvl8pPr>
    <a:lvl9pPr marL="12640666" algn="l" defTabSz="3160166" rtl="0" eaLnBrk="1" latinLnBrk="0" hangingPunct="1">
      <a:defRPr sz="6221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4498"/>
    <p:restoredTop sz="94721"/>
  </p:normalViewPr>
  <p:slideViewPr>
    <p:cSldViewPr snapToGrid="0" snapToObjects="1">
      <p:cViewPr varScale="1">
        <p:scale>
          <a:sx n="20" d="100"/>
          <a:sy n="20" d="100"/>
        </p:scale>
        <p:origin x="1960" y="28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notesMaster" Target="notesMasters/notesMaster1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12B5665-9888-6749-99C9-4599F655F686}" type="datetimeFigureOut">
              <a:rPr lang="en-US" smtClean="0"/>
              <a:t>7/30/18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A8567DB-7439-8546-B422-287184B612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975317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0B41D8-622A-3746-9687-27C6A8BE7DA0}" type="datetimeFigureOut">
              <a:rPr lang="en-US" smtClean="0"/>
              <a:t>7/30/18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338388" y="1143000"/>
            <a:ext cx="218122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B3DE287-2474-7C44-AD0E-5F4EBCF034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75405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3160166" rtl="0" eaLnBrk="1" latinLnBrk="0" hangingPunct="1">
      <a:defRPr sz="4147" kern="1200">
        <a:solidFill>
          <a:schemeClr val="tx1"/>
        </a:solidFill>
        <a:latin typeface="+mn-lt"/>
        <a:ea typeface="+mn-ea"/>
        <a:cs typeface="+mn-cs"/>
      </a:defRPr>
    </a:lvl1pPr>
    <a:lvl2pPr marL="1580083" algn="l" defTabSz="3160166" rtl="0" eaLnBrk="1" latinLnBrk="0" hangingPunct="1">
      <a:defRPr sz="4147" kern="1200">
        <a:solidFill>
          <a:schemeClr val="tx1"/>
        </a:solidFill>
        <a:latin typeface="+mn-lt"/>
        <a:ea typeface="+mn-ea"/>
        <a:cs typeface="+mn-cs"/>
      </a:defRPr>
    </a:lvl2pPr>
    <a:lvl3pPr marL="3160166" algn="l" defTabSz="3160166" rtl="0" eaLnBrk="1" latinLnBrk="0" hangingPunct="1">
      <a:defRPr sz="4147" kern="1200">
        <a:solidFill>
          <a:schemeClr val="tx1"/>
        </a:solidFill>
        <a:latin typeface="+mn-lt"/>
        <a:ea typeface="+mn-ea"/>
        <a:cs typeface="+mn-cs"/>
      </a:defRPr>
    </a:lvl3pPr>
    <a:lvl4pPr marL="4740250" algn="l" defTabSz="3160166" rtl="0" eaLnBrk="1" latinLnBrk="0" hangingPunct="1">
      <a:defRPr sz="4147" kern="1200">
        <a:solidFill>
          <a:schemeClr val="tx1"/>
        </a:solidFill>
        <a:latin typeface="+mn-lt"/>
        <a:ea typeface="+mn-ea"/>
        <a:cs typeface="+mn-cs"/>
      </a:defRPr>
    </a:lvl4pPr>
    <a:lvl5pPr marL="6320333" algn="l" defTabSz="3160166" rtl="0" eaLnBrk="1" latinLnBrk="0" hangingPunct="1">
      <a:defRPr sz="4147" kern="1200">
        <a:solidFill>
          <a:schemeClr val="tx1"/>
        </a:solidFill>
        <a:latin typeface="+mn-lt"/>
        <a:ea typeface="+mn-ea"/>
        <a:cs typeface="+mn-cs"/>
      </a:defRPr>
    </a:lvl5pPr>
    <a:lvl6pPr marL="7900416" algn="l" defTabSz="3160166" rtl="0" eaLnBrk="1" latinLnBrk="0" hangingPunct="1">
      <a:defRPr sz="4147" kern="1200">
        <a:solidFill>
          <a:schemeClr val="tx1"/>
        </a:solidFill>
        <a:latin typeface="+mn-lt"/>
        <a:ea typeface="+mn-ea"/>
        <a:cs typeface="+mn-cs"/>
      </a:defRPr>
    </a:lvl6pPr>
    <a:lvl7pPr marL="9480499" algn="l" defTabSz="3160166" rtl="0" eaLnBrk="1" latinLnBrk="0" hangingPunct="1">
      <a:defRPr sz="4147" kern="1200">
        <a:solidFill>
          <a:schemeClr val="tx1"/>
        </a:solidFill>
        <a:latin typeface="+mn-lt"/>
        <a:ea typeface="+mn-ea"/>
        <a:cs typeface="+mn-cs"/>
      </a:defRPr>
    </a:lvl7pPr>
    <a:lvl8pPr marL="11060582" algn="l" defTabSz="3160166" rtl="0" eaLnBrk="1" latinLnBrk="0" hangingPunct="1">
      <a:defRPr sz="4147" kern="1200">
        <a:solidFill>
          <a:schemeClr val="tx1"/>
        </a:solidFill>
        <a:latin typeface="+mn-lt"/>
        <a:ea typeface="+mn-ea"/>
        <a:cs typeface="+mn-cs"/>
      </a:defRPr>
    </a:lvl8pPr>
    <a:lvl9pPr marL="12640666" algn="l" defTabSz="3160166" rtl="0" eaLnBrk="1" latinLnBrk="0" hangingPunct="1">
      <a:defRPr sz="4147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338388" y="1143000"/>
            <a:ext cx="2181225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3DE287-2474-7C44-AD0E-5F4EBCF034BC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2991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70046" y="7003597"/>
            <a:ext cx="25727184" cy="14898735"/>
          </a:xfrm>
        </p:spPr>
        <p:txBody>
          <a:bodyPr anchor="b"/>
          <a:lstStyle>
            <a:lvl1pPr algn="ctr">
              <a:defRPr sz="1986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783410" y="22476884"/>
            <a:ext cx="22700456" cy="10332032"/>
          </a:xfrm>
        </p:spPr>
        <p:txBody>
          <a:bodyPr/>
          <a:lstStyle>
            <a:lvl1pPr marL="0" indent="0" algn="ctr">
              <a:buNone/>
              <a:defRPr sz="7944"/>
            </a:lvl1pPr>
            <a:lvl2pPr marL="1513378" indent="0" algn="ctr">
              <a:buNone/>
              <a:defRPr sz="6620"/>
            </a:lvl2pPr>
            <a:lvl3pPr marL="3026755" indent="0" algn="ctr">
              <a:buNone/>
              <a:defRPr sz="5958"/>
            </a:lvl3pPr>
            <a:lvl4pPr marL="4540133" indent="0" algn="ctr">
              <a:buNone/>
              <a:defRPr sz="5296"/>
            </a:lvl4pPr>
            <a:lvl5pPr marL="6053511" indent="0" algn="ctr">
              <a:buNone/>
              <a:defRPr sz="5296"/>
            </a:lvl5pPr>
            <a:lvl6pPr marL="7566889" indent="0" algn="ctr">
              <a:buNone/>
              <a:defRPr sz="5296"/>
            </a:lvl6pPr>
            <a:lvl7pPr marL="9080266" indent="0" algn="ctr">
              <a:buNone/>
              <a:defRPr sz="5296"/>
            </a:lvl7pPr>
            <a:lvl8pPr marL="10593644" indent="0" algn="ctr">
              <a:buNone/>
              <a:defRPr sz="5296"/>
            </a:lvl8pPr>
            <a:lvl9pPr marL="12107022" indent="0" algn="ctr">
              <a:buNone/>
              <a:defRPr sz="5296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8087F4-5E86-9A44-B4B5-4713744EDFCD}" type="datetimeFigureOut">
              <a:rPr lang="en-US" smtClean="0"/>
              <a:t>7/30/18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DCC9CF-4C23-2141-9564-507E3DEE5D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82992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635E45-04E7-BD45-A0CB-A6132C2CA418}" type="datetime1">
              <a:rPr lang="en-US" smtClean="0"/>
              <a:t>7/30/18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POINT OF CONTACT: </a:t>
            </a:r>
          </a:p>
          <a:p>
            <a:r>
              <a:rPr lang="en-US"/>
              <a:t>
John Doe</a:t>
            </a:r>
          </a:p>
          <a:p>
            <a:r>
              <a:rPr lang="en-US"/>
              <a:t>
ACME Inc</a:t>
            </a:r>
          </a:p>
          <a:p>
            <a:r>
              <a:rPr lang="en-US"/>
              <a:t>
111 Main St, Norfolk, VA 23507</a:t>
            </a:r>
          </a:p>
          <a:p>
            <a:r>
              <a:rPr lang="en-US"/>
              <a:t>
757-555-1212</a:t>
            </a:r>
          </a:p>
          <a:p>
            <a:r>
              <a:rPr lang="en-US"/>
              <a:t>
John.Doe@navy.mil</a:t>
            </a:r>
          </a:p>
          <a:p>
            <a:r>
              <a:rPr lang="en-US"/>
              <a:t>
www.JohnDoe.com</a:t>
            </a:r>
          </a:p>
          <a:p>
            <a:r>
              <a:rPr lang="en-US"/>
              <a:t>
POINT OF CONTACT: </a:t>
            </a:r>
          </a:p>
          <a:p>
            <a:r>
              <a:rPr lang="en-US"/>
              <a:t>
John Doe</a:t>
            </a:r>
          </a:p>
          <a:p>
            <a:r>
              <a:rPr lang="en-US"/>
              <a:t>
ACME Inc</a:t>
            </a:r>
          </a:p>
          <a:p>
            <a:r>
              <a:rPr lang="en-US"/>
              <a:t>
111 Main St, Norfolk, VA 23507</a:t>
            </a:r>
          </a:p>
          <a:p>
            <a:r>
              <a:rPr lang="en-US"/>
              <a:t>
757-555-1212</a:t>
            </a:r>
          </a:p>
          <a:p>
            <a:r>
              <a:rPr lang="en-US"/>
              <a:t>
John.Doe@navy.mil</a:t>
            </a:r>
          </a:p>
          <a:p>
            <a:r>
              <a:rPr lang="en-US"/>
              <a:t>
www.JohnDoe.com</a:t>
            </a:r>
          </a:p>
          <a:p>
            <a:r>
              <a:rPr lang="en-US"/>
              <a:t>
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DCC9CF-4C23-2141-9564-507E3DEE5D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51930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1660020" y="2278397"/>
            <a:ext cx="6526381" cy="36266139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080877" y="2278397"/>
            <a:ext cx="19200803" cy="36266139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635E45-04E7-BD45-A0CB-A6132C2CA418}" type="datetime1">
              <a:rPr lang="en-US" smtClean="0"/>
              <a:t>7/30/18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POINT OF CONTACT: </a:t>
            </a:r>
          </a:p>
          <a:p>
            <a:r>
              <a:rPr lang="en-US"/>
              <a:t>
John Doe</a:t>
            </a:r>
          </a:p>
          <a:p>
            <a:r>
              <a:rPr lang="en-US"/>
              <a:t>
ACME Inc</a:t>
            </a:r>
          </a:p>
          <a:p>
            <a:r>
              <a:rPr lang="en-US"/>
              <a:t>
111 Main St, Norfolk, VA 23507</a:t>
            </a:r>
          </a:p>
          <a:p>
            <a:r>
              <a:rPr lang="en-US"/>
              <a:t>
757-555-1212</a:t>
            </a:r>
          </a:p>
          <a:p>
            <a:r>
              <a:rPr lang="en-US"/>
              <a:t>
John.Doe@navy.mil</a:t>
            </a:r>
          </a:p>
          <a:p>
            <a:r>
              <a:rPr lang="en-US"/>
              <a:t>
www.JohnDoe.com</a:t>
            </a:r>
          </a:p>
          <a:p>
            <a:r>
              <a:rPr lang="en-US"/>
              <a:t>
POINT OF CONTACT: </a:t>
            </a:r>
          </a:p>
          <a:p>
            <a:r>
              <a:rPr lang="en-US"/>
              <a:t>
John Doe</a:t>
            </a:r>
          </a:p>
          <a:p>
            <a:r>
              <a:rPr lang="en-US"/>
              <a:t>
ACME Inc</a:t>
            </a:r>
          </a:p>
          <a:p>
            <a:r>
              <a:rPr lang="en-US"/>
              <a:t>
111 Main St, Norfolk, VA 23507</a:t>
            </a:r>
          </a:p>
          <a:p>
            <a:r>
              <a:rPr lang="en-US"/>
              <a:t>
757-555-1212</a:t>
            </a:r>
          </a:p>
          <a:p>
            <a:r>
              <a:rPr lang="en-US"/>
              <a:t>
John.Doe@navy.mil</a:t>
            </a:r>
          </a:p>
          <a:p>
            <a:r>
              <a:rPr lang="en-US"/>
              <a:t>
www.JohnDoe.com</a:t>
            </a:r>
          </a:p>
          <a:p>
            <a:r>
              <a:rPr lang="en-US"/>
              <a:t>
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DCC9CF-4C23-2141-9564-507E3DEE5D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92372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635E45-04E7-BD45-A0CB-A6132C2CA418}" type="datetime1">
              <a:rPr lang="en-US" smtClean="0"/>
              <a:t>7/30/18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POINT OF CONTACT: </a:t>
            </a:r>
          </a:p>
          <a:p>
            <a:r>
              <a:rPr lang="en-US"/>
              <a:t>
John Doe</a:t>
            </a:r>
          </a:p>
          <a:p>
            <a:r>
              <a:rPr lang="en-US"/>
              <a:t>
ACME Inc</a:t>
            </a:r>
          </a:p>
          <a:p>
            <a:r>
              <a:rPr lang="en-US"/>
              <a:t>
111 Main St, Norfolk, VA 23507</a:t>
            </a:r>
          </a:p>
          <a:p>
            <a:r>
              <a:rPr lang="en-US"/>
              <a:t>
757-555-1212</a:t>
            </a:r>
          </a:p>
          <a:p>
            <a:r>
              <a:rPr lang="en-US"/>
              <a:t>
John.Doe@navy.mil</a:t>
            </a:r>
          </a:p>
          <a:p>
            <a:r>
              <a:rPr lang="en-US"/>
              <a:t>
www.JohnDoe.com</a:t>
            </a:r>
          </a:p>
          <a:p>
            <a:r>
              <a:rPr lang="en-US"/>
              <a:t>
POINT OF CONTACT: </a:t>
            </a:r>
          </a:p>
          <a:p>
            <a:r>
              <a:rPr lang="en-US"/>
              <a:t>
John Doe</a:t>
            </a:r>
          </a:p>
          <a:p>
            <a:r>
              <a:rPr lang="en-US"/>
              <a:t>
ACME Inc</a:t>
            </a:r>
          </a:p>
          <a:p>
            <a:r>
              <a:rPr lang="en-US"/>
              <a:t>
111 Main St, Norfolk, VA 23507</a:t>
            </a:r>
          </a:p>
          <a:p>
            <a:r>
              <a:rPr lang="en-US"/>
              <a:t>
757-555-1212</a:t>
            </a:r>
          </a:p>
          <a:p>
            <a:r>
              <a:rPr lang="en-US"/>
              <a:t>
John.Doe@navy.mil</a:t>
            </a:r>
          </a:p>
          <a:p>
            <a:r>
              <a:rPr lang="en-US"/>
              <a:t>
www.JohnDoe.com</a:t>
            </a:r>
          </a:p>
          <a:p>
            <a:r>
              <a:rPr lang="en-US"/>
              <a:t>
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DCC9CF-4C23-2141-9564-507E3DEE5D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23334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65112" y="10668854"/>
            <a:ext cx="26105525" cy="17801211"/>
          </a:xfrm>
        </p:spPr>
        <p:txBody>
          <a:bodyPr anchor="b"/>
          <a:lstStyle>
            <a:lvl1pPr>
              <a:defRPr sz="1986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65112" y="28638472"/>
            <a:ext cx="26105525" cy="9361236"/>
          </a:xfrm>
        </p:spPr>
        <p:txBody>
          <a:bodyPr/>
          <a:lstStyle>
            <a:lvl1pPr marL="0" indent="0">
              <a:buNone/>
              <a:defRPr sz="7944">
                <a:solidFill>
                  <a:schemeClr val="tx1"/>
                </a:solidFill>
              </a:defRPr>
            </a:lvl1pPr>
            <a:lvl2pPr marL="1513378" indent="0">
              <a:buNone/>
              <a:defRPr sz="6620">
                <a:solidFill>
                  <a:schemeClr val="tx1">
                    <a:tint val="75000"/>
                  </a:schemeClr>
                </a:solidFill>
              </a:defRPr>
            </a:lvl2pPr>
            <a:lvl3pPr marL="3026755" indent="0">
              <a:buNone/>
              <a:defRPr sz="5958">
                <a:solidFill>
                  <a:schemeClr val="tx1">
                    <a:tint val="75000"/>
                  </a:schemeClr>
                </a:solidFill>
              </a:defRPr>
            </a:lvl3pPr>
            <a:lvl4pPr marL="4540133" indent="0">
              <a:buNone/>
              <a:defRPr sz="5296">
                <a:solidFill>
                  <a:schemeClr val="tx1">
                    <a:tint val="75000"/>
                  </a:schemeClr>
                </a:solidFill>
              </a:defRPr>
            </a:lvl4pPr>
            <a:lvl5pPr marL="6053511" indent="0">
              <a:buNone/>
              <a:defRPr sz="5296">
                <a:solidFill>
                  <a:schemeClr val="tx1">
                    <a:tint val="75000"/>
                  </a:schemeClr>
                </a:solidFill>
              </a:defRPr>
            </a:lvl5pPr>
            <a:lvl6pPr marL="7566889" indent="0">
              <a:buNone/>
              <a:defRPr sz="5296">
                <a:solidFill>
                  <a:schemeClr val="tx1">
                    <a:tint val="75000"/>
                  </a:schemeClr>
                </a:solidFill>
              </a:defRPr>
            </a:lvl6pPr>
            <a:lvl7pPr marL="9080266" indent="0">
              <a:buNone/>
              <a:defRPr sz="5296">
                <a:solidFill>
                  <a:schemeClr val="tx1">
                    <a:tint val="75000"/>
                  </a:schemeClr>
                </a:solidFill>
              </a:defRPr>
            </a:lvl7pPr>
            <a:lvl8pPr marL="10593644" indent="0">
              <a:buNone/>
              <a:defRPr sz="5296">
                <a:solidFill>
                  <a:schemeClr val="tx1">
                    <a:tint val="75000"/>
                  </a:schemeClr>
                </a:solidFill>
              </a:defRPr>
            </a:lvl8pPr>
            <a:lvl9pPr marL="12107022" indent="0">
              <a:buNone/>
              <a:defRPr sz="5296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635E45-04E7-BD45-A0CB-A6132C2CA418}" type="datetime1">
              <a:rPr lang="en-US" smtClean="0"/>
              <a:t>7/30/18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POINT OF CONTACT: </a:t>
            </a:r>
          </a:p>
          <a:p>
            <a:r>
              <a:rPr lang="en-US"/>
              <a:t>
John Doe</a:t>
            </a:r>
          </a:p>
          <a:p>
            <a:r>
              <a:rPr lang="en-US"/>
              <a:t>
ACME Inc</a:t>
            </a:r>
          </a:p>
          <a:p>
            <a:r>
              <a:rPr lang="en-US"/>
              <a:t>
111 Main St, Norfolk, VA 23507</a:t>
            </a:r>
          </a:p>
          <a:p>
            <a:r>
              <a:rPr lang="en-US"/>
              <a:t>
757-555-1212</a:t>
            </a:r>
          </a:p>
          <a:p>
            <a:r>
              <a:rPr lang="en-US"/>
              <a:t>
John.Doe@navy.mil</a:t>
            </a:r>
          </a:p>
          <a:p>
            <a:r>
              <a:rPr lang="en-US"/>
              <a:t>
www.JohnDoe.com</a:t>
            </a:r>
          </a:p>
          <a:p>
            <a:r>
              <a:rPr lang="en-US"/>
              <a:t>
POINT OF CONTACT: </a:t>
            </a:r>
          </a:p>
          <a:p>
            <a:r>
              <a:rPr lang="en-US"/>
              <a:t>
John Doe</a:t>
            </a:r>
          </a:p>
          <a:p>
            <a:r>
              <a:rPr lang="en-US"/>
              <a:t>
ACME Inc</a:t>
            </a:r>
          </a:p>
          <a:p>
            <a:r>
              <a:rPr lang="en-US"/>
              <a:t>
111 Main St, Norfolk, VA 23507</a:t>
            </a:r>
          </a:p>
          <a:p>
            <a:r>
              <a:rPr lang="en-US"/>
              <a:t>
757-555-1212</a:t>
            </a:r>
          </a:p>
          <a:p>
            <a:r>
              <a:rPr lang="en-US"/>
              <a:t>
John.Doe@navy.mil</a:t>
            </a:r>
          </a:p>
          <a:p>
            <a:r>
              <a:rPr lang="en-US"/>
              <a:t>
www.JohnDoe.com</a:t>
            </a:r>
          </a:p>
          <a:p>
            <a:r>
              <a:rPr lang="en-US"/>
              <a:t>
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DCC9CF-4C23-2141-9564-507E3DEE5D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5966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080875" y="11391985"/>
            <a:ext cx="12863592" cy="2715255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322808" y="11391985"/>
            <a:ext cx="12863592" cy="2715255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635E45-04E7-BD45-A0CB-A6132C2CA418}" type="datetime1">
              <a:rPr lang="en-US" smtClean="0"/>
              <a:t>7/30/18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POINT OF CONTACT: </a:t>
            </a:r>
          </a:p>
          <a:p>
            <a:r>
              <a:rPr lang="en-US"/>
              <a:t>
John Doe</a:t>
            </a:r>
          </a:p>
          <a:p>
            <a:r>
              <a:rPr lang="en-US"/>
              <a:t>
ACME Inc</a:t>
            </a:r>
          </a:p>
          <a:p>
            <a:r>
              <a:rPr lang="en-US"/>
              <a:t>
111 Main St, Norfolk, VA 23507</a:t>
            </a:r>
          </a:p>
          <a:p>
            <a:r>
              <a:rPr lang="en-US"/>
              <a:t>
757-555-1212</a:t>
            </a:r>
          </a:p>
          <a:p>
            <a:r>
              <a:rPr lang="en-US"/>
              <a:t>
John.Doe@navy.mil</a:t>
            </a:r>
          </a:p>
          <a:p>
            <a:r>
              <a:rPr lang="en-US"/>
              <a:t>
www.JohnDoe.com</a:t>
            </a:r>
          </a:p>
          <a:p>
            <a:r>
              <a:rPr lang="en-US"/>
              <a:t>
POINT OF CONTACT: </a:t>
            </a:r>
          </a:p>
          <a:p>
            <a:r>
              <a:rPr lang="en-US"/>
              <a:t>
John Doe</a:t>
            </a:r>
          </a:p>
          <a:p>
            <a:r>
              <a:rPr lang="en-US"/>
              <a:t>
ACME Inc</a:t>
            </a:r>
          </a:p>
          <a:p>
            <a:r>
              <a:rPr lang="en-US"/>
              <a:t>
111 Main St, Norfolk, VA 23507</a:t>
            </a:r>
          </a:p>
          <a:p>
            <a:r>
              <a:rPr lang="en-US"/>
              <a:t>
757-555-1212</a:t>
            </a:r>
          </a:p>
          <a:p>
            <a:r>
              <a:rPr lang="en-US"/>
              <a:t>
John.Doe@navy.mil</a:t>
            </a:r>
          </a:p>
          <a:p>
            <a:r>
              <a:rPr lang="en-US"/>
              <a:t>
www.JohnDoe.com</a:t>
            </a:r>
          </a:p>
          <a:p>
            <a:r>
              <a:rPr lang="en-US"/>
              <a:t>
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DCC9CF-4C23-2141-9564-507E3DEE5D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07348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84817" y="2278406"/>
            <a:ext cx="26105525" cy="827157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84821" y="10490535"/>
            <a:ext cx="12804474" cy="5141249"/>
          </a:xfrm>
        </p:spPr>
        <p:txBody>
          <a:bodyPr anchor="b"/>
          <a:lstStyle>
            <a:lvl1pPr marL="0" indent="0">
              <a:buNone/>
              <a:defRPr sz="7944" b="1"/>
            </a:lvl1pPr>
            <a:lvl2pPr marL="1513378" indent="0">
              <a:buNone/>
              <a:defRPr sz="6620" b="1"/>
            </a:lvl2pPr>
            <a:lvl3pPr marL="3026755" indent="0">
              <a:buNone/>
              <a:defRPr sz="5958" b="1"/>
            </a:lvl3pPr>
            <a:lvl4pPr marL="4540133" indent="0">
              <a:buNone/>
              <a:defRPr sz="5296" b="1"/>
            </a:lvl4pPr>
            <a:lvl5pPr marL="6053511" indent="0">
              <a:buNone/>
              <a:defRPr sz="5296" b="1"/>
            </a:lvl5pPr>
            <a:lvl6pPr marL="7566889" indent="0">
              <a:buNone/>
              <a:defRPr sz="5296" b="1"/>
            </a:lvl6pPr>
            <a:lvl7pPr marL="9080266" indent="0">
              <a:buNone/>
              <a:defRPr sz="5296" b="1"/>
            </a:lvl7pPr>
            <a:lvl8pPr marL="10593644" indent="0">
              <a:buNone/>
              <a:defRPr sz="5296" b="1"/>
            </a:lvl8pPr>
            <a:lvl9pPr marL="12107022" indent="0">
              <a:buNone/>
              <a:defRPr sz="5296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084821" y="15631784"/>
            <a:ext cx="12804474" cy="229920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5322810" y="10490535"/>
            <a:ext cx="12867534" cy="5141249"/>
          </a:xfrm>
        </p:spPr>
        <p:txBody>
          <a:bodyPr anchor="b"/>
          <a:lstStyle>
            <a:lvl1pPr marL="0" indent="0">
              <a:buNone/>
              <a:defRPr sz="7944" b="1"/>
            </a:lvl1pPr>
            <a:lvl2pPr marL="1513378" indent="0">
              <a:buNone/>
              <a:defRPr sz="6620" b="1"/>
            </a:lvl2pPr>
            <a:lvl3pPr marL="3026755" indent="0">
              <a:buNone/>
              <a:defRPr sz="5958" b="1"/>
            </a:lvl3pPr>
            <a:lvl4pPr marL="4540133" indent="0">
              <a:buNone/>
              <a:defRPr sz="5296" b="1"/>
            </a:lvl4pPr>
            <a:lvl5pPr marL="6053511" indent="0">
              <a:buNone/>
              <a:defRPr sz="5296" b="1"/>
            </a:lvl5pPr>
            <a:lvl6pPr marL="7566889" indent="0">
              <a:buNone/>
              <a:defRPr sz="5296" b="1"/>
            </a:lvl6pPr>
            <a:lvl7pPr marL="9080266" indent="0">
              <a:buNone/>
              <a:defRPr sz="5296" b="1"/>
            </a:lvl7pPr>
            <a:lvl8pPr marL="10593644" indent="0">
              <a:buNone/>
              <a:defRPr sz="5296" b="1"/>
            </a:lvl8pPr>
            <a:lvl9pPr marL="12107022" indent="0">
              <a:buNone/>
              <a:defRPr sz="5296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5322810" y="15631784"/>
            <a:ext cx="12867534" cy="229920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635E45-04E7-BD45-A0CB-A6132C2CA418}" type="datetime1">
              <a:rPr lang="en-US" smtClean="0"/>
              <a:t>7/30/18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POINT OF CONTACT: </a:t>
            </a:r>
          </a:p>
          <a:p>
            <a:r>
              <a:rPr lang="en-US"/>
              <a:t>
John Doe</a:t>
            </a:r>
          </a:p>
          <a:p>
            <a:r>
              <a:rPr lang="en-US"/>
              <a:t>
ACME Inc</a:t>
            </a:r>
          </a:p>
          <a:p>
            <a:r>
              <a:rPr lang="en-US"/>
              <a:t>
111 Main St, Norfolk, VA 23507</a:t>
            </a:r>
          </a:p>
          <a:p>
            <a:r>
              <a:rPr lang="en-US"/>
              <a:t>
757-555-1212</a:t>
            </a:r>
          </a:p>
          <a:p>
            <a:r>
              <a:rPr lang="en-US"/>
              <a:t>
John.Doe@navy.mil</a:t>
            </a:r>
          </a:p>
          <a:p>
            <a:r>
              <a:rPr lang="en-US"/>
              <a:t>
www.JohnDoe.com</a:t>
            </a:r>
          </a:p>
          <a:p>
            <a:r>
              <a:rPr lang="en-US"/>
              <a:t>
POINT OF CONTACT: </a:t>
            </a:r>
          </a:p>
          <a:p>
            <a:r>
              <a:rPr lang="en-US"/>
              <a:t>
John Doe</a:t>
            </a:r>
          </a:p>
          <a:p>
            <a:r>
              <a:rPr lang="en-US"/>
              <a:t>
ACME Inc</a:t>
            </a:r>
          </a:p>
          <a:p>
            <a:r>
              <a:rPr lang="en-US"/>
              <a:t>
111 Main St, Norfolk, VA 23507</a:t>
            </a:r>
          </a:p>
          <a:p>
            <a:r>
              <a:rPr lang="en-US"/>
              <a:t>
757-555-1212</a:t>
            </a:r>
          </a:p>
          <a:p>
            <a:r>
              <a:rPr lang="en-US"/>
              <a:t>
John.Doe@navy.mil</a:t>
            </a:r>
          </a:p>
          <a:p>
            <a:r>
              <a:rPr lang="en-US"/>
              <a:t>
www.JohnDoe.com</a:t>
            </a:r>
          </a:p>
          <a:p>
            <a:r>
              <a:rPr lang="en-US"/>
              <a:t>
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DCC9CF-4C23-2141-9564-507E3DEE5D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22588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635E45-04E7-BD45-A0CB-A6132C2CA418}" type="datetime1">
              <a:rPr lang="en-US" smtClean="0"/>
              <a:t>7/30/18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POINT OF CONTACT: </a:t>
            </a:r>
          </a:p>
          <a:p>
            <a:r>
              <a:rPr lang="en-US"/>
              <a:t>
John Doe</a:t>
            </a:r>
          </a:p>
          <a:p>
            <a:r>
              <a:rPr lang="en-US"/>
              <a:t>
ACME Inc</a:t>
            </a:r>
          </a:p>
          <a:p>
            <a:r>
              <a:rPr lang="en-US"/>
              <a:t>
111 Main St, Norfolk, VA 23507</a:t>
            </a:r>
          </a:p>
          <a:p>
            <a:r>
              <a:rPr lang="en-US"/>
              <a:t>
757-555-1212</a:t>
            </a:r>
          </a:p>
          <a:p>
            <a:r>
              <a:rPr lang="en-US"/>
              <a:t>
John.Doe@navy.mil</a:t>
            </a:r>
          </a:p>
          <a:p>
            <a:r>
              <a:rPr lang="en-US"/>
              <a:t>
www.JohnDoe.com</a:t>
            </a:r>
          </a:p>
          <a:p>
            <a:r>
              <a:rPr lang="en-US"/>
              <a:t>
POINT OF CONTACT: </a:t>
            </a:r>
          </a:p>
          <a:p>
            <a:r>
              <a:rPr lang="en-US"/>
              <a:t>
John Doe</a:t>
            </a:r>
          </a:p>
          <a:p>
            <a:r>
              <a:rPr lang="en-US"/>
              <a:t>
ACME Inc</a:t>
            </a:r>
          </a:p>
          <a:p>
            <a:r>
              <a:rPr lang="en-US"/>
              <a:t>
111 Main St, Norfolk, VA 23507</a:t>
            </a:r>
          </a:p>
          <a:p>
            <a:r>
              <a:rPr lang="en-US"/>
              <a:t>
757-555-1212</a:t>
            </a:r>
          </a:p>
          <a:p>
            <a:r>
              <a:rPr lang="en-US"/>
              <a:t>
John.Doe@navy.mil</a:t>
            </a:r>
          </a:p>
          <a:p>
            <a:r>
              <a:rPr lang="en-US"/>
              <a:t>
www.JohnDoe.com</a:t>
            </a:r>
          </a:p>
          <a:p>
            <a:r>
              <a:rPr lang="en-US"/>
              <a:t>
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DCC9CF-4C23-2141-9564-507E3DEE5D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9216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635E45-04E7-BD45-A0CB-A6132C2CA418}" type="datetime1">
              <a:rPr lang="en-US" smtClean="0"/>
              <a:t>7/30/18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POINT OF CONTACT: </a:t>
            </a:r>
          </a:p>
          <a:p>
            <a:r>
              <a:rPr lang="en-US"/>
              <a:t>
John Doe</a:t>
            </a:r>
          </a:p>
          <a:p>
            <a:r>
              <a:rPr lang="en-US"/>
              <a:t>
ACME Inc</a:t>
            </a:r>
          </a:p>
          <a:p>
            <a:r>
              <a:rPr lang="en-US"/>
              <a:t>
111 Main St, Norfolk, VA 23507</a:t>
            </a:r>
          </a:p>
          <a:p>
            <a:r>
              <a:rPr lang="en-US"/>
              <a:t>
757-555-1212</a:t>
            </a:r>
          </a:p>
          <a:p>
            <a:r>
              <a:rPr lang="en-US"/>
              <a:t>
John.Doe@navy.mil</a:t>
            </a:r>
          </a:p>
          <a:p>
            <a:r>
              <a:rPr lang="en-US"/>
              <a:t>
www.JohnDoe.com</a:t>
            </a:r>
          </a:p>
          <a:p>
            <a:r>
              <a:rPr lang="en-US"/>
              <a:t>
POINT OF CONTACT: </a:t>
            </a:r>
          </a:p>
          <a:p>
            <a:r>
              <a:rPr lang="en-US"/>
              <a:t>
John Doe</a:t>
            </a:r>
          </a:p>
          <a:p>
            <a:r>
              <a:rPr lang="en-US"/>
              <a:t>
ACME Inc</a:t>
            </a:r>
          </a:p>
          <a:p>
            <a:r>
              <a:rPr lang="en-US"/>
              <a:t>
111 Main St, Norfolk, VA 23507</a:t>
            </a:r>
          </a:p>
          <a:p>
            <a:r>
              <a:rPr lang="en-US"/>
              <a:t>
757-555-1212</a:t>
            </a:r>
          </a:p>
          <a:p>
            <a:r>
              <a:rPr lang="en-US"/>
              <a:t>
John.Doe@navy.mil</a:t>
            </a:r>
          </a:p>
          <a:p>
            <a:r>
              <a:rPr lang="en-US"/>
              <a:t>
www.JohnDoe.com</a:t>
            </a:r>
          </a:p>
          <a:p>
            <a:r>
              <a:rPr lang="en-US"/>
              <a:t>
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DCC9CF-4C23-2141-9564-507E3DEE5D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14592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84817" y="2852949"/>
            <a:ext cx="9761984" cy="9985322"/>
          </a:xfrm>
        </p:spPr>
        <p:txBody>
          <a:bodyPr anchor="b"/>
          <a:lstStyle>
            <a:lvl1pPr>
              <a:defRPr sz="10592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867534" y="6161587"/>
            <a:ext cx="15322808" cy="30411646"/>
          </a:xfrm>
        </p:spPr>
        <p:txBody>
          <a:bodyPr/>
          <a:lstStyle>
            <a:lvl1pPr>
              <a:defRPr sz="10592"/>
            </a:lvl1pPr>
            <a:lvl2pPr>
              <a:defRPr sz="9268"/>
            </a:lvl2pPr>
            <a:lvl3pPr>
              <a:defRPr sz="7944"/>
            </a:lvl3pPr>
            <a:lvl4pPr>
              <a:defRPr sz="6620"/>
            </a:lvl4pPr>
            <a:lvl5pPr>
              <a:defRPr sz="6620"/>
            </a:lvl5pPr>
            <a:lvl6pPr>
              <a:defRPr sz="6620"/>
            </a:lvl6pPr>
            <a:lvl7pPr>
              <a:defRPr sz="6620"/>
            </a:lvl7pPr>
            <a:lvl8pPr>
              <a:defRPr sz="6620"/>
            </a:lvl8pPr>
            <a:lvl9pPr>
              <a:defRPr sz="662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084817" y="12838271"/>
            <a:ext cx="9761984" cy="23784486"/>
          </a:xfrm>
        </p:spPr>
        <p:txBody>
          <a:bodyPr/>
          <a:lstStyle>
            <a:lvl1pPr marL="0" indent="0">
              <a:buNone/>
              <a:defRPr sz="5296"/>
            </a:lvl1pPr>
            <a:lvl2pPr marL="1513378" indent="0">
              <a:buNone/>
              <a:defRPr sz="4634"/>
            </a:lvl2pPr>
            <a:lvl3pPr marL="3026755" indent="0">
              <a:buNone/>
              <a:defRPr sz="3972"/>
            </a:lvl3pPr>
            <a:lvl4pPr marL="4540133" indent="0">
              <a:buNone/>
              <a:defRPr sz="3310"/>
            </a:lvl4pPr>
            <a:lvl5pPr marL="6053511" indent="0">
              <a:buNone/>
              <a:defRPr sz="3310"/>
            </a:lvl5pPr>
            <a:lvl6pPr marL="7566889" indent="0">
              <a:buNone/>
              <a:defRPr sz="3310"/>
            </a:lvl6pPr>
            <a:lvl7pPr marL="9080266" indent="0">
              <a:buNone/>
              <a:defRPr sz="3310"/>
            </a:lvl7pPr>
            <a:lvl8pPr marL="10593644" indent="0">
              <a:buNone/>
              <a:defRPr sz="3310"/>
            </a:lvl8pPr>
            <a:lvl9pPr marL="12107022" indent="0">
              <a:buNone/>
              <a:defRPr sz="331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635E45-04E7-BD45-A0CB-A6132C2CA418}" type="datetime1">
              <a:rPr lang="en-US" smtClean="0"/>
              <a:t>7/30/18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POINT OF CONTACT: </a:t>
            </a:r>
          </a:p>
          <a:p>
            <a:r>
              <a:rPr lang="en-US"/>
              <a:t>
John Doe</a:t>
            </a:r>
          </a:p>
          <a:p>
            <a:r>
              <a:rPr lang="en-US"/>
              <a:t>
ACME Inc</a:t>
            </a:r>
          </a:p>
          <a:p>
            <a:r>
              <a:rPr lang="en-US"/>
              <a:t>
111 Main St, Norfolk, VA 23507</a:t>
            </a:r>
          </a:p>
          <a:p>
            <a:r>
              <a:rPr lang="en-US"/>
              <a:t>
757-555-1212</a:t>
            </a:r>
          </a:p>
          <a:p>
            <a:r>
              <a:rPr lang="en-US"/>
              <a:t>
John.Doe@navy.mil</a:t>
            </a:r>
          </a:p>
          <a:p>
            <a:r>
              <a:rPr lang="en-US"/>
              <a:t>
www.JohnDoe.com</a:t>
            </a:r>
          </a:p>
          <a:p>
            <a:r>
              <a:rPr lang="en-US"/>
              <a:t>
POINT OF CONTACT: </a:t>
            </a:r>
          </a:p>
          <a:p>
            <a:r>
              <a:rPr lang="en-US"/>
              <a:t>
John Doe</a:t>
            </a:r>
          </a:p>
          <a:p>
            <a:r>
              <a:rPr lang="en-US"/>
              <a:t>
ACME Inc</a:t>
            </a:r>
          </a:p>
          <a:p>
            <a:r>
              <a:rPr lang="en-US"/>
              <a:t>
111 Main St, Norfolk, VA 23507</a:t>
            </a:r>
          </a:p>
          <a:p>
            <a:r>
              <a:rPr lang="en-US"/>
              <a:t>
757-555-1212</a:t>
            </a:r>
          </a:p>
          <a:p>
            <a:r>
              <a:rPr lang="en-US"/>
              <a:t>
John.Doe@navy.mil</a:t>
            </a:r>
          </a:p>
          <a:p>
            <a:r>
              <a:rPr lang="en-US"/>
              <a:t>
www.JohnDoe.com</a:t>
            </a:r>
          </a:p>
          <a:p>
            <a:r>
              <a:rPr lang="en-US"/>
              <a:t>
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DCC9CF-4C23-2141-9564-507E3DEE5D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27428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84817" y="2852949"/>
            <a:ext cx="9761984" cy="9985322"/>
          </a:xfrm>
        </p:spPr>
        <p:txBody>
          <a:bodyPr anchor="b"/>
          <a:lstStyle>
            <a:lvl1pPr>
              <a:defRPr sz="10592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2867534" y="6161587"/>
            <a:ext cx="15322808" cy="30411646"/>
          </a:xfrm>
        </p:spPr>
        <p:txBody>
          <a:bodyPr anchor="t"/>
          <a:lstStyle>
            <a:lvl1pPr marL="0" indent="0">
              <a:buNone/>
              <a:defRPr sz="10592"/>
            </a:lvl1pPr>
            <a:lvl2pPr marL="1513378" indent="0">
              <a:buNone/>
              <a:defRPr sz="9268"/>
            </a:lvl2pPr>
            <a:lvl3pPr marL="3026755" indent="0">
              <a:buNone/>
              <a:defRPr sz="7944"/>
            </a:lvl3pPr>
            <a:lvl4pPr marL="4540133" indent="0">
              <a:buNone/>
              <a:defRPr sz="6620"/>
            </a:lvl4pPr>
            <a:lvl5pPr marL="6053511" indent="0">
              <a:buNone/>
              <a:defRPr sz="6620"/>
            </a:lvl5pPr>
            <a:lvl6pPr marL="7566889" indent="0">
              <a:buNone/>
              <a:defRPr sz="6620"/>
            </a:lvl6pPr>
            <a:lvl7pPr marL="9080266" indent="0">
              <a:buNone/>
              <a:defRPr sz="6620"/>
            </a:lvl7pPr>
            <a:lvl8pPr marL="10593644" indent="0">
              <a:buNone/>
              <a:defRPr sz="6620"/>
            </a:lvl8pPr>
            <a:lvl9pPr marL="12107022" indent="0">
              <a:buNone/>
              <a:defRPr sz="662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084817" y="12838271"/>
            <a:ext cx="9761984" cy="23784486"/>
          </a:xfrm>
        </p:spPr>
        <p:txBody>
          <a:bodyPr/>
          <a:lstStyle>
            <a:lvl1pPr marL="0" indent="0">
              <a:buNone/>
              <a:defRPr sz="5296"/>
            </a:lvl1pPr>
            <a:lvl2pPr marL="1513378" indent="0">
              <a:buNone/>
              <a:defRPr sz="4634"/>
            </a:lvl2pPr>
            <a:lvl3pPr marL="3026755" indent="0">
              <a:buNone/>
              <a:defRPr sz="3972"/>
            </a:lvl3pPr>
            <a:lvl4pPr marL="4540133" indent="0">
              <a:buNone/>
              <a:defRPr sz="3310"/>
            </a:lvl4pPr>
            <a:lvl5pPr marL="6053511" indent="0">
              <a:buNone/>
              <a:defRPr sz="3310"/>
            </a:lvl5pPr>
            <a:lvl6pPr marL="7566889" indent="0">
              <a:buNone/>
              <a:defRPr sz="3310"/>
            </a:lvl6pPr>
            <a:lvl7pPr marL="9080266" indent="0">
              <a:buNone/>
              <a:defRPr sz="3310"/>
            </a:lvl7pPr>
            <a:lvl8pPr marL="10593644" indent="0">
              <a:buNone/>
              <a:defRPr sz="3310"/>
            </a:lvl8pPr>
            <a:lvl9pPr marL="12107022" indent="0">
              <a:buNone/>
              <a:defRPr sz="331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635E45-04E7-BD45-A0CB-A6132C2CA418}" type="datetime1">
              <a:rPr lang="en-US" smtClean="0"/>
              <a:t>7/30/18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POINT OF CONTACT: </a:t>
            </a:r>
          </a:p>
          <a:p>
            <a:r>
              <a:rPr lang="en-US"/>
              <a:t>
John Doe</a:t>
            </a:r>
          </a:p>
          <a:p>
            <a:r>
              <a:rPr lang="en-US"/>
              <a:t>
ACME Inc</a:t>
            </a:r>
          </a:p>
          <a:p>
            <a:r>
              <a:rPr lang="en-US"/>
              <a:t>
111 Main St, Norfolk, VA 23507</a:t>
            </a:r>
          </a:p>
          <a:p>
            <a:r>
              <a:rPr lang="en-US"/>
              <a:t>
757-555-1212</a:t>
            </a:r>
          </a:p>
          <a:p>
            <a:r>
              <a:rPr lang="en-US"/>
              <a:t>
John.Doe@navy.mil</a:t>
            </a:r>
          </a:p>
          <a:p>
            <a:r>
              <a:rPr lang="en-US"/>
              <a:t>
www.JohnDoe.com</a:t>
            </a:r>
          </a:p>
          <a:p>
            <a:r>
              <a:rPr lang="en-US"/>
              <a:t>
POINT OF CONTACT: </a:t>
            </a:r>
          </a:p>
          <a:p>
            <a:r>
              <a:rPr lang="en-US"/>
              <a:t>
John Doe</a:t>
            </a:r>
          </a:p>
          <a:p>
            <a:r>
              <a:rPr lang="en-US"/>
              <a:t>
ACME Inc</a:t>
            </a:r>
          </a:p>
          <a:p>
            <a:r>
              <a:rPr lang="en-US"/>
              <a:t>
111 Main St, Norfolk, VA 23507</a:t>
            </a:r>
          </a:p>
          <a:p>
            <a:r>
              <a:rPr lang="en-US"/>
              <a:t>
757-555-1212</a:t>
            </a:r>
          </a:p>
          <a:p>
            <a:r>
              <a:rPr lang="en-US"/>
              <a:t>
John.Doe@navy.mil</a:t>
            </a:r>
          </a:p>
          <a:p>
            <a:r>
              <a:rPr lang="en-US"/>
              <a:t>
www.JohnDoe.com</a:t>
            </a:r>
          </a:p>
          <a:p>
            <a:r>
              <a:rPr lang="en-US"/>
              <a:t>
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DCC9CF-4C23-2141-9564-507E3DEE5D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15982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080875" y="2278406"/>
            <a:ext cx="26105525" cy="82715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80875" y="11391985"/>
            <a:ext cx="26105525" cy="2715255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080875" y="39663928"/>
            <a:ext cx="6810137" cy="227839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97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8087F4-5E86-9A44-B4B5-4713744EDFCD}" type="datetimeFigureOut">
              <a:rPr lang="en-US" smtClean="0"/>
              <a:t>7/30/18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026035" y="39663928"/>
            <a:ext cx="10215205" cy="227839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397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1376263" y="39663928"/>
            <a:ext cx="6810137" cy="227839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97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BDCC9CF-4C23-2141-9564-507E3DEE5D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47400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3026755" rtl="0" eaLnBrk="1" latinLnBrk="0" hangingPunct="1">
        <a:lnSpc>
          <a:spcPct val="90000"/>
        </a:lnSpc>
        <a:spcBef>
          <a:spcPct val="0"/>
        </a:spcBef>
        <a:buNone/>
        <a:defRPr sz="14564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756689" indent="-756689" algn="l" defTabSz="3026755" rtl="0" eaLnBrk="1" latinLnBrk="0" hangingPunct="1">
        <a:lnSpc>
          <a:spcPct val="90000"/>
        </a:lnSpc>
        <a:spcBef>
          <a:spcPts val="3310"/>
        </a:spcBef>
        <a:buFont typeface="Arial" panose="020B0604020202020204" pitchFamily="34" charset="0"/>
        <a:buChar char="•"/>
        <a:defRPr sz="9268" kern="1200">
          <a:solidFill>
            <a:schemeClr val="tx1"/>
          </a:solidFill>
          <a:latin typeface="+mn-lt"/>
          <a:ea typeface="+mn-ea"/>
          <a:cs typeface="+mn-cs"/>
        </a:defRPr>
      </a:lvl1pPr>
      <a:lvl2pPr marL="2270067" indent="-756689" algn="l" defTabSz="3026755" rtl="0" eaLnBrk="1" latinLnBrk="0" hangingPunct="1">
        <a:lnSpc>
          <a:spcPct val="90000"/>
        </a:lnSpc>
        <a:spcBef>
          <a:spcPts val="1655"/>
        </a:spcBef>
        <a:buFont typeface="Arial" panose="020B0604020202020204" pitchFamily="34" charset="0"/>
        <a:buChar char="•"/>
        <a:defRPr sz="7944" kern="1200">
          <a:solidFill>
            <a:schemeClr val="tx1"/>
          </a:solidFill>
          <a:latin typeface="+mn-lt"/>
          <a:ea typeface="+mn-ea"/>
          <a:cs typeface="+mn-cs"/>
        </a:defRPr>
      </a:lvl2pPr>
      <a:lvl3pPr marL="3783444" indent="-756689" algn="l" defTabSz="3026755" rtl="0" eaLnBrk="1" latinLnBrk="0" hangingPunct="1">
        <a:lnSpc>
          <a:spcPct val="90000"/>
        </a:lnSpc>
        <a:spcBef>
          <a:spcPts val="1655"/>
        </a:spcBef>
        <a:buFont typeface="Arial" panose="020B0604020202020204" pitchFamily="34" charset="0"/>
        <a:buChar char="•"/>
        <a:defRPr sz="6620" kern="1200">
          <a:solidFill>
            <a:schemeClr val="tx1"/>
          </a:solidFill>
          <a:latin typeface="+mn-lt"/>
          <a:ea typeface="+mn-ea"/>
          <a:cs typeface="+mn-cs"/>
        </a:defRPr>
      </a:lvl3pPr>
      <a:lvl4pPr marL="5296822" indent="-756689" algn="l" defTabSz="3026755" rtl="0" eaLnBrk="1" latinLnBrk="0" hangingPunct="1">
        <a:lnSpc>
          <a:spcPct val="90000"/>
        </a:lnSpc>
        <a:spcBef>
          <a:spcPts val="1655"/>
        </a:spcBef>
        <a:buFont typeface="Arial" panose="020B0604020202020204" pitchFamily="34" charset="0"/>
        <a:buChar char="•"/>
        <a:defRPr sz="5958" kern="1200">
          <a:solidFill>
            <a:schemeClr val="tx1"/>
          </a:solidFill>
          <a:latin typeface="+mn-lt"/>
          <a:ea typeface="+mn-ea"/>
          <a:cs typeface="+mn-cs"/>
        </a:defRPr>
      </a:lvl4pPr>
      <a:lvl5pPr marL="6810200" indent="-756689" algn="l" defTabSz="3026755" rtl="0" eaLnBrk="1" latinLnBrk="0" hangingPunct="1">
        <a:lnSpc>
          <a:spcPct val="90000"/>
        </a:lnSpc>
        <a:spcBef>
          <a:spcPts val="1655"/>
        </a:spcBef>
        <a:buFont typeface="Arial" panose="020B0604020202020204" pitchFamily="34" charset="0"/>
        <a:buChar char="•"/>
        <a:defRPr sz="5958" kern="1200">
          <a:solidFill>
            <a:schemeClr val="tx1"/>
          </a:solidFill>
          <a:latin typeface="+mn-lt"/>
          <a:ea typeface="+mn-ea"/>
          <a:cs typeface="+mn-cs"/>
        </a:defRPr>
      </a:lvl5pPr>
      <a:lvl6pPr marL="8323577" indent="-756689" algn="l" defTabSz="3026755" rtl="0" eaLnBrk="1" latinLnBrk="0" hangingPunct="1">
        <a:lnSpc>
          <a:spcPct val="90000"/>
        </a:lnSpc>
        <a:spcBef>
          <a:spcPts val="1655"/>
        </a:spcBef>
        <a:buFont typeface="Arial" panose="020B0604020202020204" pitchFamily="34" charset="0"/>
        <a:buChar char="•"/>
        <a:defRPr sz="5958" kern="1200">
          <a:solidFill>
            <a:schemeClr val="tx1"/>
          </a:solidFill>
          <a:latin typeface="+mn-lt"/>
          <a:ea typeface="+mn-ea"/>
          <a:cs typeface="+mn-cs"/>
        </a:defRPr>
      </a:lvl6pPr>
      <a:lvl7pPr marL="9836955" indent="-756689" algn="l" defTabSz="3026755" rtl="0" eaLnBrk="1" latinLnBrk="0" hangingPunct="1">
        <a:lnSpc>
          <a:spcPct val="90000"/>
        </a:lnSpc>
        <a:spcBef>
          <a:spcPts val="1655"/>
        </a:spcBef>
        <a:buFont typeface="Arial" panose="020B0604020202020204" pitchFamily="34" charset="0"/>
        <a:buChar char="•"/>
        <a:defRPr sz="5958" kern="1200">
          <a:solidFill>
            <a:schemeClr val="tx1"/>
          </a:solidFill>
          <a:latin typeface="+mn-lt"/>
          <a:ea typeface="+mn-ea"/>
          <a:cs typeface="+mn-cs"/>
        </a:defRPr>
      </a:lvl7pPr>
      <a:lvl8pPr marL="11350333" indent="-756689" algn="l" defTabSz="3026755" rtl="0" eaLnBrk="1" latinLnBrk="0" hangingPunct="1">
        <a:lnSpc>
          <a:spcPct val="90000"/>
        </a:lnSpc>
        <a:spcBef>
          <a:spcPts val="1655"/>
        </a:spcBef>
        <a:buFont typeface="Arial" panose="020B0604020202020204" pitchFamily="34" charset="0"/>
        <a:buChar char="•"/>
        <a:defRPr sz="5958" kern="1200">
          <a:solidFill>
            <a:schemeClr val="tx1"/>
          </a:solidFill>
          <a:latin typeface="+mn-lt"/>
          <a:ea typeface="+mn-ea"/>
          <a:cs typeface="+mn-cs"/>
        </a:defRPr>
      </a:lvl8pPr>
      <a:lvl9pPr marL="12863711" indent="-756689" algn="l" defTabSz="3026755" rtl="0" eaLnBrk="1" latinLnBrk="0" hangingPunct="1">
        <a:lnSpc>
          <a:spcPct val="90000"/>
        </a:lnSpc>
        <a:spcBef>
          <a:spcPts val="1655"/>
        </a:spcBef>
        <a:buFont typeface="Arial" panose="020B0604020202020204" pitchFamily="34" charset="0"/>
        <a:buChar char="•"/>
        <a:defRPr sz="5958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026755" rtl="0" eaLnBrk="1" latinLnBrk="0" hangingPunct="1">
        <a:defRPr sz="5958" kern="1200">
          <a:solidFill>
            <a:schemeClr val="tx1"/>
          </a:solidFill>
          <a:latin typeface="+mn-lt"/>
          <a:ea typeface="+mn-ea"/>
          <a:cs typeface="+mn-cs"/>
        </a:defRPr>
      </a:lvl1pPr>
      <a:lvl2pPr marL="1513378" algn="l" defTabSz="3026755" rtl="0" eaLnBrk="1" latinLnBrk="0" hangingPunct="1">
        <a:defRPr sz="5958" kern="1200">
          <a:solidFill>
            <a:schemeClr val="tx1"/>
          </a:solidFill>
          <a:latin typeface="+mn-lt"/>
          <a:ea typeface="+mn-ea"/>
          <a:cs typeface="+mn-cs"/>
        </a:defRPr>
      </a:lvl2pPr>
      <a:lvl3pPr marL="3026755" algn="l" defTabSz="3026755" rtl="0" eaLnBrk="1" latinLnBrk="0" hangingPunct="1">
        <a:defRPr sz="5958" kern="1200">
          <a:solidFill>
            <a:schemeClr val="tx1"/>
          </a:solidFill>
          <a:latin typeface="+mn-lt"/>
          <a:ea typeface="+mn-ea"/>
          <a:cs typeface="+mn-cs"/>
        </a:defRPr>
      </a:lvl3pPr>
      <a:lvl4pPr marL="4540133" algn="l" defTabSz="3026755" rtl="0" eaLnBrk="1" latinLnBrk="0" hangingPunct="1">
        <a:defRPr sz="5958" kern="1200">
          <a:solidFill>
            <a:schemeClr val="tx1"/>
          </a:solidFill>
          <a:latin typeface="+mn-lt"/>
          <a:ea typeface="+mn-ea"/>
          <a:cs typeface="+mn-cs"/>
        </a:defRPr>
      </a:lvl4pPr>
      <a:lvl5pPr marL="6053511" algn="l" defTabSz="3026755" rtl="0" eaLnBrk="1" latinLnBrk="0" hangingPunct="1">
        <a:defRPr sz="5958" kern="1200">
          <a:solidFill>
            <a:schemeClr val="tx1"/>
          </a:solidFill>
          <a:latin typeface="+mn-lt"/>
          <a:ea typeface="+mn-ea"/>
          <a:cs typeface="+mn-cs"/>
        </a:defRPr>
      </a:lvl5pPr>
      <a:lvl6pPr marL="7566889" algn="l" defTabSz="3026755" rtl="0" eaLnBrk="1" latinLnBrk="0" hangingPunct="1">
        <a:defRPr sz="5958" kern="1200">
          <a:solidFill>
            <a:schemeClr val="tx1"/>
          </a:solidFill>
          <a:latin typeface="+mn-lt"/>
          <a:ea typeface="+mn-ea"/>
          <a:cs typeface="+mn-cs"/>
        </a:defRPr>
      </a:lvl6pPr>
      <a:lvl7pPr marL="9080266" algn="l" defTabSz="3026755" rtl="0" eaLnBrk="1" latinLnBrk="0" hangingPunct="1">
        <a:defRPr sz="5958" kern="1200">
          <a:solidFill>
            <a:schemeClr val="tx1"/>
          </a:solidFill>
          <a:latin typeface="+mn-lt"/>
          <a:ea typeface="+mn-ea"/>
          <a:cs typeface="+mn-cs"/>
        </a:defRPr>
      </a:lvl7pPr>
      <a:lvl8pPr marL="10593644" algn="l" defTabSz="3026755" rtl="0" eaLnBrk="1" latinLnBrk="0" hangingPunct="1">
        <a:defRPr sz="5958" kern="1200">
          <a:solidFill>
            <a:schemeClr val="tx1"/>
          </a:solidFill>
          <a:latin typeface="+mn-lt"/>
          <a:ea typeface="+mn-ea"/>
          <a:cs typeface="+mn-cs"/>
        </a:defRPr>
      </a:lvl8pPr>
      <a:lvl9pPr marL="12107022" algn="l" defTabSz="3026755" rtl="0" eaLnBrk="1" latinLnBrk="0" hangingPunct="1">
        <a:defRPr sz="5958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tiff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E7C091BD-88E3-42EB-8329-38EBC8471A60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0" y="-16252"/>
            <a:ext cx="1485072" cy="42810490"/>
          </a:xfrm>
          <a:prstGeom prst="rect">
            <a:avLst/>
          </a:prstGeom>
          <a:solidFill>
            <a:srgbClr val="39275B"/>
          </a:solidFill>
          <a:ln w="9525">
            <a:noFill/>
            <a:miter lim="800000"/>
            <a:headEnd/>
            <a:tailEnd/>
          </a:ln>
          <a:effectLst>
            <a:outerShdw dist="38100" dir="3600019" algn="br" rotWithShape="0">
              <a:srgbClr val="808080">
                <a:alpha val="1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 sz="2633">
              <a:solidFill>
                <a:srgbClr val="FFFFFF"/>
              </a:solidFill>
              <a:latin typeface="Arial" pitchFamily="34" charset="0"/>
              <a:ea typeface="ＭＳ Ｐゴシック" charset="-128"/>
            </a:endParaRP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2229" y="40080816"/>
            <a:ext cx="17491960" cy="2522110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80A511EB-0691-F54F-A070-5ACFC267FDD7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201246" y="40080815"/>
            <a:ext cx="4494885" cy="2713423"/>
          </a:xfrm>
          <a:prstGeom prst="rect">
            <a:avLst/>
          </a:prstGeom>
          <a:solidFill>
            <a:srgbClr val="39275B"/>
          </a:solidFill>
          <a:ln w="9525">
            <a:noFill/>
            <a:miter lim="800000"/>
            <a:headEnd/>
            <a:tailEnd/>
          </a:ln>
          <a:effectLst>
            <a:outerShdw dist="38100" dir="3600019" algn="br" rotWithShape="0">
              <a:srgbClr val="808080">
                <a:alpha val="1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 sz="2633">
              <a:solidFill>
                <a:srgbClr val="FFFFFF"/>
              </a:solidFill>
              <a:latin typeface="Arial" pitchFamily="34" charset="0"/>
              <a:ea typeface="ＭＳ Ｐゴシック" charset="-128"/>
            </a:endParaRPr>
          </a:p>
        </p:txBody>
      </p:sp>
      <p:pic>
        <p:nvPicPr>
          <p:cNvPr id="7" name="Picture 8" descr="UW_W-Logo_RGB.png">
            <a:extLst>
              <a:ext uri="{FF2B5EF4-FFF2-40B4-BE49-F238E27FC236}">
                <a16:creationId xmlns:a16="http://schemas.microsoft.com/office/drawing/2014/main" id="{B1444C9F-EFA0-DB47-AD85-1DF3D4A1E7B2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144797" y="40559574"/>
            <a:ext cx="2607780" cy="17559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0EE1CF66-1C8D-4D3B-BD2C-41B3781893D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819401" y="228447"/>
            <a:ext cx="19576231" cy="41152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840538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124</TotalTime>
  <Words>1</Words>
  <Application>Microsoft Macintosh PowerPoint</Application>
  <PresentationFormat>Custom</PresentationFormat>
  <Paragraphs>1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6" baseType="lpstr">
      <vt:lpstr>ＭＳ Ｐゴシック</vt:lpstr>
      <vt:lpstr>Arial</vt:lpstr>
      <vt:lpstr>Calibri</vt:lpstr>
      <vt:lpstr>Calibri Light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16.0015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Owen Freed</cp:lastModifiedBy>
  <cp:revision>9</cp:revision>
  <dcterms:created xsi:type="dcterms:W3CDTF">2018-02-22T03:09:07Z</dcterms:created>
  <dcterms:modified xsi:type="dcterms:W3CDTF">2018-07-30T17:16:19Z</dcterms:modified>
</cp:coreProperties>
</file>